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Добрый день! Мы представляем языковую игру «Секреты волшебных слов» ко Дню языков народов России. Это мероприятие для детей 7–11 лет, в котором дети знакомятся с русским, марийским, татарским и чувашским языками через самые простые и нужные слова: приветствие, благодарность, просьбу и прощание.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Игра отвечает на важный запрос времени: Основы государственной языковой политики, новый праздник — День языков народов России, Год единства народов России. Для Марий Эл тема особенно близка: рядом живут русские, марийцы, татары, чуваши, а многие дети не знают даже простых слов на языке своей семьи или соседей.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Наша цель — показать детям, что вежливые слова на разных языках звучат по-разному, а означают одно и то же: уважение и доброе отношение друг к другу. Задачи — обучающие, развивающие и воспитательные, среди них — приглашение к чтению народных сказок.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Коротко о формате: языковая игра с элементами квеста, 35–40 минут, группа до 25 детей, проводится в библиотеке или в классе. Есть короткий вариант на 25–30 минут.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находка — сюжет. Название обещает секреты, и дети их получают: ведущий достаёт из шкатулки конверт за конвертом. Секреты связаны с самими словами: что значит «здравствуйте» и «исәнмесез», почему похожи марийское «тау» и чувашское «тав», почему «карандаш» — это «чёрный камень». В финале звучит главный секрет: чтобы понять человека, достаточно начать с одного доброго слова.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Мероприятие состоит из десяти блоков. Игры сменяют друг друга каждые 3–5 минут: хоровое повторение, игра на внимание, командная игра, игра в кругу с клубком, викторина. Дети не успевают устать, а ведущему легко держать темп: каждая реплика записана в сценарии и в заметках к слайдам.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Мы доработали исходную игру: добавили сюжет, литературную опору — рассказ Валентины Осеевой «Волшебное слово», секреты происхождения слов, клубок вместо мяча, «веер языков», чтобы отвечали все дети сразу, и цветовой код языков. А книжная выставка и задание для семьи продолжают игру после мероприятия.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Игра начинается с книги и заканчивается книгой. Седьмой секрет — «Волшебные слова живут в книгах» — подводит детей к выставке народных сказок. Каждый получает закладку со списком книг и задание найти волшебные слова в сказке, а значит, повод вернуться в библиотеку.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Визуальный образ — «Узор дружбы». Каждый язык — нить своего цвета, и вместе они сплетаются в один узор, как в вышивке, общей для народов Поволжья. Цвета выбраны не случайно: «йошкар» по-марийски — «красный», зелёный — цвет флага Татарстана, жёлтый — Чувашии, синий — гжель и флаг России. Все иллюстрации нарисованы для проекта, шрифты свободные и содержат все буквы наших языков.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Мы подготовили всё, чтобы провести игру в любой библиотеке: сценарий, презентацию с текстом ведущего в заметках, печатный набор — карточки, веер языков, секреты, жетоны, мини-книжку, закладки, дипломы, раскраску и афишу.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 проекта есть сайт. Там шесть игр для детей, режим ведущего для проектора, словарик с подсказками произношения и все материалы для скачивания. QR-код на мини-книжке ведёт на сайт, поэтому дети продолжают играть дома вместе с родителями.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Здесь — как прошло мероприятие в нашей библиотеке: дата, участники, фотографии и отзывы.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Игру легко повторить: ничего не нужно покупать, кроме клубка пряжи. Её можно перенести на языки любого региона — все слова собраны в одной таблице, есть шаблон словарика и подсказки по шрифтам.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Спасибо за внимание! Тау! Рәхмәт! Тавтапуҫ!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editable-text"/>
          <p:cNvSpPr txBox="1"/>
          <p:nvPr/>
        </p:nvSpPr>
        <p:spPr>
          <a:xfrm>
            <a:off x="698483" y="4790558"/>
            <a:ext cx="7576637" cy="11782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D4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МБУК «Централизованная библиотечная система г. Йошкар-Олы»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D4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[Название библиотеки-филиала]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D4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[ФИО автора или авторского коллектива, должность]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D4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Йошкар-Ола, 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МБУК «ЦБС г. Йошкар-Олы»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Секреты волшебных слов — презентация конкурсной работы</dc:title>
  <dc:subject>Языковая игра ко Дню языков народов России</dc:subject>
  <dc:creator>МБУК «ЦБС г. Йошкар-Олы»</dc:creator>
  <cp:lastModifiedBy>МБУК «ЦБС г. Йошкар-Олы»</cp:lastModifiedBy>
  <cp:revision>1</cp:revision>
  <dcterms:created xsi:type="dcterms:W3CDTF">2026-10-28T18:03:25Z</dcterms:created>
  <dcterms:modified xsi:type="dcterms:W3CDTF">2026-10-28T18:03:25Z</dcterms:modified>
</cp:coreProperties>
</file>